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5" r:id="rId5"/>
  </p:sldMasterIdLst>
  <p:notesMasterIdLst>
    <p:notesMasterId r:id="rId20"/>
  </p:notesMasterIdLst>
  <p:handoutMasterIdLst>
    <p:handoutMasterId r:id="rId21"/>
  </p:handoutMasterIdLst>
  <p:sldIdLst>
    <p:sldId id="256" r:id="rId6"/>
    <p:sldId id="257" r:id="rId7"/>
    <p:sldId id="258" r:id="rId8"/>
    <p:sldId id="259" r:id="rId9"/>
    <p:sldId id="281" r:id="rId10"/>
    <p:sldId id="279" r:id="rId11"/>
    <p:sldId id="262" r:id="rId12"/>
    <p:sldId id="266" r:id="rId13"/>
    <p:sldId id="278" r:id="rId14"/>
    <p:sldId id="282" r:id="rId15"/>
    <p:sldId id="283" r:id="rId16"/>
    <p:sldId id="284" r:id="rId17"/>
    <p:sldId id="28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4592C-68A3-4E15-BB7D-75CEB410716C}" v="66" dt="2021-03-09T10:39:07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van den Berg" userId="b7f64057-db8e-423a-b2b5-100c21bc0b3b" providerId="ADAL" clId="{8924592C-68A3-4E15-BB7D-75CEB410716C}"/>
    <pc:docChg chg="undo custSel addSld delSld modSld sldOrd">
      <pc:chgData name="Valerie van den Berg" userId="b7f64057-db8e-423a-b2b5-100c21bc0b3b" providerId="ADAL" clId="{8924592C-68A3-4E15-BB7D-75CEB410716C}" dt="2021-03-09T10:41:52.941" v="1640" actId="403"/>
      <pc:docMkLst>
        <pc:docMk/>
      </pc:docMkLst>
      <pc:sldChg chg="modSp mod">
        <pc:chgData name="Valerie van den Berg" userId="b7f64057-db8e-423a-b2b5-100c21bc0b3b" providerId="ADAL" clId="{8924592C-68A3-4E15-BB7D-75CEB410716C}" dt="2021-03-09T09:18:50.115" v="3" actId="20577"/>
        <pc:sldMkLst>
          <pc:docMk/>
          <pc:sldMk cId="3788715575" sldId="256"/>
        </pc:sldMkLst>
        <pc:spChg chg="mod">
          <ac:chgData name="Valerie van den Berg" userId="b7f64057-db8e-423a-b2b5-100c21bc0b3b" providerId="ADAL" clId="{8924592C-68A3-4E15-BB7D-75CEB410716C}" dt="2021-03-09T09:18:47.112" v="1" actId="20577"/>
          <ac:spMkLst>
            <pc:docMk/>
            <pc:sldMk cId="3788715575" sldId="256"/>
            <ac:spMk id="2" creationId="{84D64868-659A-481B-A748-9B1F00F50AB2}"/>
          </ac:spMkLst>
        </pc:spChg>
        <pc:spChg chg="mod">
          <ac:chgData name="Valerie van den Berg" userId="b7f64057-db8e-423a-b2b5-100c21bc0b3b" providerId="ADAL" clId="{8924592C-68A3-4E15-BB7D-75CEB410716C}" dt="2021-03-09T09:18:50.115" v="3" actId="20577"/>
          <ac:spMkLst>
            <pc:docMk/>
            <pc:sldMk cId="3788715575" sldId="256"/>
            <ac:spMk id="4" creationId="{1E9E6D6B-6CF3-4039-A231-2C51D94D266D}"/>
          </ac:spMkLst>
        </pc:spChg>
      </pc:sldChg>
      <pc:sldChg chg="modSp">
        <pc:chgData name="Valerie van den Berg" userId="b7f64057-db8e-423a-b2b5-100c21bc0b3b" providerId="ADAL" clId="{8924592C-68A3-4E15-BB7D-75CEB410716C}" dt="2021-03-09T09:20:01.186" v="47" actId="20577"/>
        <pc:sldMkLst>
          <pc:docMk/>
          <pc:sldMk cId="4270106566" sldId="257"/>
        </pc:sldMkLst>
        <pc:graphicFrameChg chg="mod">
          <ac:chgData name="Valerie van den Berg" userId="b7f64057-db8e-423a-b2b5-100c21bc0b3b" providerId="ADAL" clId="{8924592C-68A3-4E15-BB7D-75CEB410716C}" dt="2021-03-09T09:20:01.186" v="47" actId="20577"/>
          <ac:graphicFrameMkLst>
            <pc:docMk/>
            <pc:sldMk cId="4270106566" sldId="257"/>
            <ac:graphicFrameMk id="25" creationId="{BE2EC001-5D16-43A0-88DD-73AA326A8F9A}"/>
          </ac:graphicFrameMkLst>
        </pc:graphicFrameChg>
      </pc:sldChg>
      <pc:sldChg chg="addSp delSp modSp mod">
        <pc:chgData name="Valerie van den Berg" userId="b7f64057-db8e-423a-b2b5-100c21bc0b3b" providerId="ADAL" clId="{8924592C-68A3-4E15-BB7D-75CEB410716C}" dt="2021-03-09T09:26:11.374" v="105" actId="255"/>
        <pc:sldMkLst>
          <pc:docMk/>
          <pc:sldMk cId="1707933814" sldId="258"/>
        </pc:sldMkLst>
        <pc:spChg chg="mod">
          <ac:chgData name="Valerie van den Berg" userId="b7f64057-db8e-423a-b2b5-100c21bc0b3b" providerId="ADAL" clId="{8924592C-68A3-4E15-BB7D-75CEB410716C}" dt="2021-03-09T09:26:11.374" v="105" actId="255"/>
          <ac:spMkLst>
            <pc:docMk/>
            <pc:sldMk cId="1707933814" sldId="258"/>
            <ac:spMk id="2" creationId="{FDAD4E2A-EABB-4265-9261-95FA8DA3F84D}"/>
          </ac:spMkLst>
        </pc:spChg>
        <pc:picChg chg="add mod">
          <ac:chgData name="Valerie van den Berg" userId="b7f64057-db8e-423a-b2b5-100c21bc0b3b" providerId="ADAL" clId="{8924592C-68A3-4E15-BB7D-75CEB410716C}" dt="2021-03-09T09:25:21.903" v="52" actId="14100"/>
          <ac:picMkLst>
            <pc:docMk/>
            <pc:sldMk cId="1707933814" sldId="258"/>
            <ac:picMk id="3" creationId="{C7C20560-BD47-42B0-B454-CB6E2AFD509E}"/>
          </ac:picMkLst>
        </pc:picChg>
        <pc:picChg chg="del">
          <ac:chgData name="Valerie van den Berg" userId="b7f64057-db8e-423a-b2b5-100c21bc0b3b" providerId="ADAL" clId="{8924592C-68A3-4E15-BB7D-75CEB410716C}" dt="2021-03-09T09:24:51.235" v="48" actId="478"/>
          <ac:picMkLst>
            <pc:docMk/>
            <pc:sldMk cId="1707933814" sldId="258"/>
            <ac:picMk id="1026" creationId="{F289BBCE-8EAD-498D-9B2C-BF0DC715C0DF}"/>
          </ac:picMkLst>
        </pc:picChg>
      </pc:sldChg>
      <pc:sldChg chg="addSp delSp modSp mod">
        <pc:chgData name="Valerie van den Berg" userId="b7f64057-db8e-423a-b2b5-100c21bc0b3b" providerId="ADAL" clId="{8924592C-68A3-4E15-BB7D-75CEB410716C}" dt="2021-03-09T09:40:30.119" v="731" actId="5793"/>
        <pc:sldMkLst>
          <pc:docMk/>
          <pc:sldMk cId="933192159" sldId="259"/>
        </pc:sldMkLst>
        <pc:spChg chg="mod">
          <ac:chgData name="Valerie van den Berg" userId="b7f64057-db8e-423a-b2b5-100c21bc0b3b" providerId="ADAL" clId="{8924592C-68A3-4E15-BB7D-75CEB410716C}" dt="2021-03-09T09:29:28.766" v="165" actId="5793"/>
          <ac:spMkLst>
            <pc:docMk/>
            <pc:sldMk cId="933192159" sldId="259"/>
            <ac:spMk id="2" creationId="{3500C75F-F0E0-43A1-B9C0-AED5264D5FAD}"/>
          </ac:spMkLst>
        </pc:spChg>
        <pc:spChg chg="mod">
          <ac:chgData name="Valerie van den Berg" userId="b7f64057-db8e-423a-b2b5-100c21bc0b3b" providerId="ADAL" clId="{8924592C-68A3-4E15-BB7D-75CEB410716C}" dt="2021-03-09T09:40:30.119" v="731" actId="5793"/>
          <ac:spMkLst>
            <pc:docMk/>
            <pc:sldMk cId="933192159" sldId="259"/>
            <ac:spMk id="3" creationId="{9110B8F0-77E6-4985-AEB5-B4A33598BCFC}"/>
          </ac:spMkLst>
        </pc:spChg>
        <pc:spChg chg="add del">
          <ac:chgData name="Valerie van den Berg" userId="b7f64057-db8e-423a-b2b5-100c21bc0b3b" providerId="ADAL" clId="{8924592C-68A3-4E15-BB7D-75CEB410716C}" dt="2021-03-09T09:35:43.040" v="466" actId="22"/>
          <ac:spMkLst>
            <pc:docMk/>
            <pc:sldMk cId="933192159" sldId="259"/>
            <ac:spMk id="6" creationId="{28074635-FCD5-42F6-8D1E-0F5F505B8A17}"/>
          </ac:spMkLst>
        </pc:spChg>
        <pc:picChg chg="add mod">
          <ac:chgData name="Valerie van den Berg" userId="b7f64057-db8e-423a-b2b5-100c21bc0b3b" providerId="ADAL" clId="{8924592C-68A3-4E15-BB7D-75CEB410716C}" dt="2021-03-09T09:35:51.540" v="468" actId="26606"/>
          <ac:picMkLst>
            <pc:docMk/>
            <pc:sldMk cId="933192159" sldId="259"/>
            <ac:picMk id="5" creationId="{84CED710-6A02-4FD9-A9DA-687971644696}"/>
          </ac:picMkLst>
        </pc:picChg>
        <pc:picChg chg="del">
          <ac:chgData name="Valerie van den Berg" userId="b7f64057-db8e-423a-b2b5-100c21bc0b3b" providerId="ADAL" clId="{8924592C-68A3-4E15-BB7D-75CEB410716C}" dt="2021-03-09T09:35:40.573" v="464" actId="478"/>
          <ac:picMkLst>
            <pc:docMk/>
            <pc:sldMk cId="933192159" sldId="259"/>
            <ac:picMk id="2050" creationId="{71A3D09B-906B-4ECE-9BE2-24B062D3C166}"/>
          </ac:picMkLst>
        </pc:picChg>
      </pc:sldChg>
      <pc:sldChg chg="del">
        <pc:chgData name="Valerie van den Berg" userId="b7f64057-db8e-423a-b2b5-100c21bc0b3b" providerId="ADAL" clId="{8924592C-68A3-4E15-BB7D-75CEB410716C}" dt="2021-03-09T09:42:06.248" v="905" actId="47"/>
        <pc:sldMkLst>
          <pc:docMk/>
          <pc:sldMk cId="2844122760" sldId="260"/>
        </pc:sldMkLst>
      </pc:sldChg>
      <pc:sldChg chg="delSp modSp add del mod ord">
        <pc:chgData name="Valerie van den Berg" userId="b7f64057-db8e-423a-b2b5-100c21bc0b3b" providerId="ADAL" clId="{8924592C-68A3-4E15-BB7D-75CEB410716C}" dt="2021-03-09T10:00:06.819" v="1149" actId="20577"/>
        <pc:sldMkLst>
          <pc:docMk/>
          <pc:sldMk cId="212646221" sldId="262"/>
        </pc:sldMkLst>
        <pc:spChg chg="mod">
          <ac:chgData name="Valerie van den Berg" userId="b7f64057-db8e-423a-b2b5-100c21bc0b3b" providerId="ADAL" clId="{8924592C-68A3-4E15-BB7D-75CEB410716C}" dt="2021-03-09T10:00:06.819" v="1149" actId="20577"/>
          <ac:spMkLst>
            <pc:docMk/>
            <pc:sldMk cId="212646221" sldId="262"/>
            <ac:spMk id="3" creationId="{5D6A0E32-C2AB-44DA-A0AA-F4A521063CF4}"/>
          </ac:spMkLst>
        </pc:spChg>
        <pc:picChg chg="del">
          <ac:chgData name="Valerie van den Berg" userId="b7f64057-db8e-423a-b2b5-100c21bc0b3b" providerId="ADAL" clId="{8924592C-68A3-4E15-BB7D-75CEB410716C}" dt="2021-03-09T09:45:23.819" v="1046" actId="478"/>
          <ac:picMkLst>
            <pc:docMk/>
            <pc:sldMk cId="212646221" sldId="262"/>
            <ac:picMk id="3074" creationId="{EE78C5BC-1306-4668-AD62-23214B475CB7}"/>
          </ac:picMkLst>
        </pc:picChg>
      </pc:sldChg>
      <pc:sldChg chg="addSp delSp modSp del mod">
        <pc:chgData name="Valerie van den Berg" userId="b7f64057-db8e-423a-b2b5-100c21bc0b3b" providerId="ADAL" clId="{8924592C-68A3-4E15-BB7D-75CEB410716C}" dt="2021-03-09T09:44:50.347" v="1038" actId="47"/>
        <pc:sldMkLst>
          <pc:docMk/>
          <pc:sldMk cId="972074466" sldId="264"/>
        </pc:sldMkLst>
        <pc:spChg chg="mod">
          <ac:chgData name="Valerie van den Berg" userId="b7f64057-db8e-423a-b2b5-100c21bc0b3b" providerId="ADAL" clId="{8924592C-68A3-4E15-BB7D-75CEB410716C}" dt="2021-03-09T09:42:28.699" v="918" actId="20577"/>
          <ac:spMkLst>
            <pc:docMk/>
            <pc:sldMk cId="972074466" sldId="264"/>
            <ac:spMk id="2" creationId="{3500C75F-F0E0-43A1-B9C0-AED5264D5FAD}"/>
          </ac:spMkLst>
        </pc:spChg>
        <pc:spChg chg="del mod">
          <ac:chgData name="Valerie van den Berg" userId="b7f64057-db8e-423a-b2b5-100c21bc0b3b" providerId="ADAL" clId="{8924592C-68A3-4E15-BB7D-75CEB410716C}" dt="2021-03-09T09:43:41.348" v="920" actId="931"/>
          <ac:spMkLst>
            <pc:docMk/>
            <pc:sldMk cId="972074466" sldId="264"/>
            <ac:spMk id="3" creationId="{9110B8F0-77E6-4985-AEB5-B4A33598BCFC}"/>
          </ac:spMkLst>
        </pc:spChg>
        <pc:spChg chg="add del mod">
          <ac:chgData name="Valerie van den Berg" userId="b7f64057-db8e-423a-b2b5-100c21bc0b3b" providerId="ADAL" clId="{8924592C-68A3-4E15-BB7D-75CEB410716C}" dt="2021-03-09T09:44:05.740" v="931"/>
          <ac:spMkLst>
            <pc:docMk/>
            <pc:sldMk cId="972074466" sldId="264"/>
            <ac:spMk id="6" creationId="{B26483C0-AD9D-4C87-AD32-07CAD5FC47E7}"/>
          </ac:spMkLst>
        </pc:spChg>
        <pc:picChg chg="add mod">
          <ac:chgData name="Valerie van den Berg" userId="b7f64057-db8e-423a-b2b5-100c21bc0b3b" providerId="ADAL" clId="{8924592C-68A3-4E15-BB7D-75CEB410716C}" dt="2021-03-09T09:43:47.802" v="922" actId="1076"/>
          <ac:picMkLst>
            <pc:docMk/>
            <pc:sldMk cId="972074466" sldId="264"/>
            <ac:picMk id="5" creationId="{F8A3CB4A-C36B-4065-9AA5-8B666F556ED8}"/>
          </ac:picMkLst>
        </pc:picChg>
        <pc:picChg chg="del">
          <ac:chgData name="Valerie van den Berg" userId="b7f64057-db8e-423a-b2b5-100c21bc0b3b" providerId="ADAL" clId="{8924592C-68A3-4E15-BB7D-75CEB410716C}" dt="2021-03-09T09:43:45.509" v="921" actId="478"/>
          <ac:picMkLst>
            <pc:docMk/>
            <pc:sldMk cId="972074466" sldId="264"/>
            <ac:picMk id="7" creationId="{55EE9412-A48E-4826-BBD1-7D3FC8A44E96}"/>
          </ac:picMkLst>
        </pc:picChg>
      </pc:sldChg>
      <pc:sldChg chg="modSp mod ord">
        <pc:chgData name="Valerie van den Berg" userId="b7f64057-db8e-423a-b2b5-100c21bc0b3b" providerId="ADAL" clId="{8924592C-68A3-4E15-BB7D-75CEB410716C}" dt="2021-03-09T09:51:38.180" v="1099" actId="115"/>
        <pc:sldMkLst>
          <pc:docMk/>
          <pc:sldMk cId="2074534419" sldId="266"/>
        </pc:sldMkLst>
        <pc:spChg chg="mod">
          <ac:chgData name="Valerie van den Berg" userId="b7f64057-db8e-423a-b2b5-100c21bc0b3b" providerId="ADAL" clId="{8924592C-68A3-4E15-BB7D-75CEB410716C}" dt="2021-03-09T09:51:38.180" v="1099" actId="115"/>
          <ac:spMkLst>
            <pc:docMk/>
            <pc:sldMk cId="2074534419" sldId="266"/>
            <ac:spMk id="3" creationId="{9110B8F0-77E6-4985-AEB5-B4A33598BCFC}"/>
          </ac:spMkLst>
        </pc:spChg>
      </pc:sldChg>
      <pc:sldChg chg="modSp mod">
        <pc:chgData name="Valerie van den Berg" userId="b7f64057-db8e-423a-b2b5-100c21bc0b3b" providerId="ADAL" clId="{8924592C-68A3-4E15-BB7D-75CEB410716C}" dt="2021-03-09T10:41:52.941" v="1640" actId="403"/>
        <pc:sldMkLst>
          <pc:docMk/>
          <pc:sldMk cId="1537232709" sldId="276"/>
        </pc:sldMkLst>
        <pc:spChg chg="mod">
          <ac:chgData name="Valerie van den Berg" userId="b7f64057-db8e-423a-b2b5-100c21bc0b3b" providerId="ADAL" clId="{8924592C-68A3-4E15-BB7D-75CEB410716C}" dt="2021-03-09T10:40:05.296" v="1526" actId="20577"/>
          <ac:spMkLst>
            <pc:docMk/>
            <pc:sldMk cId="1537232709" sldId="276"/>
            <ac:spMk id="2" creationId="{3500C75F-F0E0-43A1-B9C0-AED5264D5FAD}"/>
          </ac:spMkLst>
        </pc:spChg>
        <pc:spChg chg="mod">
          <ac:chgData name="Valerie van den Berg" userId="b7f64057-db8e-423a-b2b5-100c21bc0b3b" providerId="ADAL" clId="{8924592C-68A3-4E15-BB7D-75CEB410716C}" dt="2021-03-09T10:41:52.941" v="1640" actId="403"/>
          <ac:spMkLst>
            <pc:docMk/>
            <pc:sldMk cId="1537232709" sldId="276"/>
            <ac:spMk id="3" creationId="{9110B8F0-77E6-4985-AEB5-B4A33598BCFC}"/>
          </ac:spMkLst>
        </pc:spChg>
      </pc:sldChg>
      <pc:sldChg chg="addSp delSp del">
        <pc:chgData name="Valerie van den Berg" userId="b7f64057-db8e-423a-b2b5-100c21bc0b3b" providerId="ADAL" clId="{8924592C-68A3-4E15-BB7D-75CEB410716C}" dt="2021-03-09T09:48:51.814" v="1052" actId="47"/>
        <pc:sldMkLst>
          <pc:docMk/>
          <pc:sldMk cId="1211823437" sldId="277"/>
        </pc:sldMkLst>
        <pc:picChg chg="add del">
          <ac:chgData name="Valerie van den Berg" userId="b7f64057-db8e-423a-b2b5-100c21bc0b3b" providerId="ADAL" clId="{8924592C-68A3-4E15-BB7D-75CEB410716C}" dt="2021-03-09T09:48:46.879" v="1050"/>
          <ac:picMkLst>
            <pc:docMk/>
            <pc:sldMk cId="1211823437" sldId="277"/>
            <ac:picMk id="2" creationId="{CBE2ED51-12E5-492D-A244-3B16CED911BD}"/>
          </ac:picMkLst>
        </pc:picChg>
      </pc:sldChg>
      <pc:sldChg chg="ord">
        <pc:chgData name="Valerie van den Berg" userId="b7f64057-db8e-423a-b2b5-100c21bc0b3b" providerId="ADAL" clId="{8924592C-68A3-4E15-BB7D-75CEB410716C}" dt="2021-03-09T09:51:48.789" v="1103"/>
        <pc:sldMkLst>
          <pc:docMk/>
          <pc:sldMk cId="3786441761" sldId="278"/>
        </pc:sldMkLst>
      </pc:sldChg>
      <pc:sldChg chg="ord">
        <pc:chgData name="Valerie van den Berg" userId="b7f64057-db8e-423a-b2b5-100c21bc0b3b" providerId="ADAL" clId="{8924592C-68A3-4E15-BB7D-75CEB410716C}" dt="2021-03-09T09:34:31.210" v="462"/>
        <pc:sldMkLst>
          <pc:docMk/>
          <pc:sldMk cId="3179135232" sldId="279"/>
        </pc:sldMkLst>
      </pc:sldChg>
      <pc:sldChg chg="new del">
        <pc:chgData name="Valerie van den Berg" userId="b7f64057-db8e-423a-b2b5-100c21bc0b3b" providerId="ADAL" clId="{8924592C-68A3-4E15-BB7D-75CEB410716C}" dt="2021-03-09T09:42:04.578" v="904" actId="47"/>
        <pc:sldMkLst>
          <pc:docMk/>
          <pc:sldMk cId="137409266" sldId="280"/>
        </pc:sldMkLst>
      </pc:sldChg>
      <pc:sldChg chg="addSp delSp modSp add mod">
        <pc:chgData name="Valerie van den Berg" userId="b7f64057-db8e-423a-b2b5-100c21bc0b3b" providerId="ADAL" clId="{8924592C-68A3-4E15-BB7D-75CEB410716C}" dt="2021-03-09T09:41:31.593" v="903" actId="5793"/>
        <pc:sldMkLst>
          <pc:docMk/>
          <pc:sldMk cId="45011708" sldId="281"/>
        </pc:sldMkLst>
        <pc:spChg chg="mod">
          <ac:chgData name="Valerie van den Berg" userId="b7f64057-db8e-423a-b2b5-100c21bc0b3b" providerId="ADAL" clId="{8924592C-68A3-4E15-BB7D-75CEB410716C}" dt="2021-03-09T09:37:40.449" v="506" actId="26606"/>
          <ac:spMkLst>
            <pc:docMk/>
            <pc:sldMk cId="45011708" sldId="281"/>
            <ac:spMk id="2" creationId="{3500C75F-F0E0-43A1-B9C0-AED5264D5FAD}"/>
          </ac:spMkLst>
        </pc:spChg>
        <pc:spChg chg="mod ord">
          <ac:chgData name="Valerie van den Berg" userId="b7f64057-db8e-423a-b2b5-100c21bc0b3b" providerId="ADAL" clId="{8924592C-68A3-4E15-BB7D-75CEB410716C}" dt="2021-03-09T09:41:31.593" v="903" actId="5793"/>
          <ac:spMkLst>
            <pc:docMk/>
            <pc:sldMk cId="45011708" sldId="281"/>
            <ac:spMk id="3" creationId="{9110B8F0-77E6-4985-AEB5-B4A33598BCFC}"/>
          </ac:spMkLst>
        </pc:spChg>
        <pc:spChg chg="add del">
          <ac:chgData name="Valerie van den Berg" userId="b7f64057-db8e-423a-b2b5-100c21bc0b3b" providerId="ADAL" clId="{8924592C-68A3-4E15-BB7D-75CEB410716C}" dt="2021-03-09T09:37:23.929" v="504" actId="26606"/>
          <ac:spMkLst>
            <pc:docMk/>
            <pc:sldMk cId="45011708" sldId="281"/>
            <ac:spMk id="71" creationId="{BA2EA6A6-CD0C-4CFD-8EC2-AA44F9870331}"/>
          </ac:spMkLst>
        </pc:spChg>
        <pc:picChg chg="del">
          <ac:chgData name="Valerie van den Berg" userId="b7f64057-db8e-423a-b2b5-100c21bc0b3b" providerId="ADAL" clId="{8924592C-68A3-4E15-BB7D-75CEB410716C}" dt="2021-03-09T09:36:47.009" v="496" actId="478"/>
          <ac:picMkLst>
            <pc:docMk/>
            <pc:sldMk cId="45011708" sldId="281"/>
            <ac:picMk id="5" creationId="{84CED710-6A02-4FD9-A9DA-687971644696}"/>
          </ac:picMkLst>
        </pc:picChg>
        <pc:picChg chg="add mod">
          <ac:chgData name="Valerie van den Berg" userId="b7f64057-db8e-423a-b2b5-100c21bc0b3b" providerId="ADAL" clId="{8924592C-68A3-4E15-BB7D-75CEB410716C}" dt="2021-03-09T09:37:40.449" v="506" actId="26606"/>
          <ac:picMkLst>
            <pc:docMk/>
            <pc:sldMk cId="45011708" sldId="281"/>
            <ac:picMk id="3074" creationId="{63198730-B98A-49B1-838A-F5E96516930C}"/>
          </ac:picMkLst>
        </pc:picChg>
      </pc:sldChg>
      <pc:sldChg chg="addSp delSp modSp add mod ord">
        <pc:chgData name="Valerie van den Berg" userId="b7f64057-db8e-423a-b2b5-100c21bc0b3b" providerId="ADAL" clId="{8924592C-68A3-4E15-BB7D-75CEB410716C}" dt="2021-03-09T09:51:45.812" v="1101"/>
        <pc:sldMkLst>
          <pc:docMk/>
          <pc:sldMk cId="2267841452" sldId="282"/>
        </pc:sldMkLst>
        <pc:spChg chg="mod">
          <ac:chgData name="Valerie van den Berg" userId="b7f64057-db8e-423a-b2b5-100c21bc0b3b" providerId="ADAL" clId="{8924592C-68A3-4E15-BB7D-75CEB410716C}" dt="2021-03-09T09:45:08.508" v="1043" actId="404"/>
          <ac:spMkLst>
            <pc:docMk/>
            <pc:sldMk cId="2267841452" sldId="282"/>
            <ac:spMk id="2" creationId="{3500C75F-F0E0-43A1-B9C0-AED5264D5FAD}"/>
          </ac:spMkLst>
        </pc:spChg>
        <pc:spChg chg="mod">
          <ac:chgData name="Valerie van den Berg" userId="b7f64057-db8e-423a-b2b5-100c21bc0b3b" providerId="ADAL" clId="{8924592C-68A3-4E15-BB7D-75CEB410716C}" dt="2021-03-09T09:44:58.348" v="1039" actId="1076"/>
          <ac:spMkLst>
            <pc:docMk/>
            <pc:sldMk cId="2267841452" sldId="282"/>
            <ac:spMk id="3" creationId="{9110B8F0-77E6-4985-AEB5-B4A33598BCFC}"/>
          </ac:spMkLst>
        </pc:spChg>
        <pc:picChg chg="add mod">
          <ac:chgData name="Valerie van den Berg" userId="b7f64057-db8e-423a-b2b5-100c21bc0b3b" providerId="ADAL" clId="{8924592C-68A3-4E15-BB7D-75CEB410716C}" dt="2021-03-09T09:44:19.678" v="936"/>
          <ac:picMkLst>
            <pc:docMk/>
            <pc:sldMk cId="2267841452" sldId="282"/>
            <ac:picMk id="5" creationId="{0728E142-B190-453C-84E5-B408E0EE865C}"/>
          </ac:picMkLst>
        </pc:picChg>
        <pc:picChg chg="del">
          <ac:chgData name="Valerie van den Berg" userId="b7f64057-db8e-423a-b2b5-100c21bc0b3b" providerId="ADAL" clId="{8924592C-68A3-4E15-BB7D-75CEB410716C}" dt="2021-03-09T09:44:15.183" v="935" actId="478"/>
          <ac:picMkLst>
            <pc:docMk/>
            <pc:sldMk cId="2267841452" sldId="282"/>
            <ac:picMk id="3074" creationId="{63198730-B98A-49B1-838A-F5E96516930C}"/>
          </ac:picMkLst>
        </pc:picChg>
      </pc:sldChg>
      <pc:sldChg chg="add ord">
        <pc:chgData name="Valerie van den Berg" userId="b7f64057-db8e-423a-b2b5-100c21bc0b3b" providerId="ADAL" clId="{8924592C-68A3-4E15-BB7D-75CEB410716C}" dt="2021-03-09T09:50:10.492" v="1054"/>
        <pc:sldMkLst>
          <pc:docMk/>
          <pc:sldMk cId="3400991044" sldId="283"/>
        </pc:sldMkLst>
      </pc:sldChg>
      <pc:sldChg chg="addSp delSp modSp add mod ord">
        <pc:chgData name="Valerie van den Berg" userId="b7f64057-db8e-423a-b2b5-100c21bc0b3b" providerId="ADAL" clId="{8924592C-68A3-4E15-BB7D-75CEB410716C}" dt="2021-03-09T10:03:28.940" v="1506" actId="26606"/>
        <pc:sldMkLst>
          <pc:docMk/>
          <pc:sldMk cId="2122710728" sldId="284"/>
        </pc:sldMkLst>
        <pc:spChg chg="mod">
          <ac:chgData name="Valerie van den Berg" userId="b7f64057-db8e-423a-b2b5-100c21bc0b3b" providerId="ADAL" clId="{8924592C-68A3-4E15-BB7D-75CEB410716C}" dt="2021-03-09T10:03:28.940" v="1506" actId="26606"/>
          <ac:spMkLst>
            <pc:docMk/>
            <pc:sldMk cId="2122710728" sldId="284"/>
            <ac:spMk id="2" creationId="{3500C75F-F0E0-43A1-B9C0-AED5264D5FAD}"/>
          </ac:spMkLst>
        </pc:spChg>
        <pc:spChg chg="mod">
          <ac:chgData name="Valerie van den Berg" userId="b7f64057-db8e-423a-b2b5-100c21bc0b3b" providerId="ADAL" clId="{8924592C-68A3-4E15-BB7D-75CEB410716C}" dt="2021-03-09T10:03:28.940" v="1506" actId="26606"/>
          <ac:spMkLst>
            <pc:docMk/>
            <pc:sldMk cId="2122710728" sldId="284"/>
            <ac:spMk id="3" creationId="{9110B8F0-77E6-4985-AEB5-B4A33598BCFC}"/>
          </ac:spMkLst>
        </pc:spChg>
        <pc:picChg chg="del">
          <ac:chgData name="Valerie van den Berg" userId="b7f64057-db8e-423a-b2b5-100c21bc0b3b" providerId="ADAL" clId="{8924592C-68A3-4E15-BB7D-75CEB410716C}" dt="2021-03-09T10:01:25.022" v="1321" actId="478"/>
          <ac:picMkLst>
            <pc:docMk/>
            <pc:sldMk cId="2122710728" sldId="284"/>
            <ac:picMk id="5" creationId="{0728E142-B190-453C-84E5-B408E0EE865C}"/>
          </ac:picMkLst>
        </pc:picChg>
        <pc:picChg chg="add mod">
          <ac:chgData name="Valerie van den Berg" userId="b7f64057-db8e-423a-b2b5-100c21bc0b3b" providerId="ADAL" clId="{8924592C-68A3-4E15-BB7D-75CEB410716C}" dt="2021-03-09T10:03:28.940" v="1506" actId="26606"/>
          <ac:picMkLst>
            <pc:docMk/>
            <pc:sldMk cId="2122710728" sldId="284"/>
            <ac:picMk id="4098" creationId="{662C9AE9-BAB6-432A-8A21-8A1DE35C524D}"/>
          </ac:picMkLst>
        </pc:picChg>
      </pc:sldChg>
      <pc:sldChg chg="addSp delSp modSp add del mod ord">
        <pc:chgData name="Valerie van den Berg" userId="b7f64057-db8e-423a-b2b5-100c21bc0b3b" providerId="ADAL" clId="{8924592C-68A3-4E15-BB7D-75CEB410716C}" dt="2021-03-09T10:00:09.369" v="1150" actId="47"/>
        <pc:sldMkLst>
          <pc:docMk/>
          <pc:sldMk cId="2172343967" sldId="284"/>
        </pc:sldMkLst>
        <pc:spChg chg="mod">
          <ac:chgData name="Valerie van den Berg" userId="b7f64057-db8e-423a-b2b5-100c21bc0b3b" providerId="ADAL" clId="{8924592C-68A3-4E15-BB7D-75CEB410716C}" dt="2021-03-09T09:52:46.849" v="1123" actId="20577"/>
          <ac:spMkLst>
            <pc:docMk/>
            <pc:sldMk cId="2172343967" sldId="284"/>
            <ac:spMk id="2" creationId="{3500C75F-F0E0-43A1-B9C0-AED5264D5FAD}"/>
          </ac:spMkLst>
        </pc:spChg>
        <pc:spChg chg="del mod">
          <ac:chgData name="Valerie van den Berg" userId="b7f64057-db8e-423a-b2b5-100c21bc0b3b" providerId="ADAL" clId="{8924592C-68A3-4E15-BB7D-75CEB410716C}" dt="2021-03-09T09:53:09.859" v="1126" actId="931"/>
          <ac:spMkLst>
            <pc:docMk/>
            <pc:sldMk cId="2172343967" sldId="284"/>
            <ac:spMk id="3" creationId="{9110B8F0-77E6-4985-AEB5-B4A33598BCFC}"/>
          </ac:spMkLst>
        </pc:spChg>
        <pc:spChg chg="add mod">
          <ac:chgData name="Valerie van den Berg" userId="b7f64057-db8e-423a-b2b5-100c21bc0b3b" providerId="ADAL" clId="{8924592C-68A3-4E15-BB7D-75CEB410716C}" dt="2021-03-09T09:59:57.182" v="1129" actId="478"/>
          <ac:spMkLst>
            <pc:docMk/>
            <pc:sldMk cId="2172343967" sldId="284"/>
            <ac:spMk id="8" creationId="{0DD40BAA-C6E8-4F68-850B-3FE48768F56E}"/>
          </ac:spMkLst>
        </pc:spChg>
        <pc:picChg chg="del">
          <ac:chgData name="Valerie van den Berg" userId="b7f64057-db8e-423a-b2b5-100c21bc0b3b" providerId="ADAL" clId="{8924592C-68A3-4E15-BB7D-75CEB410716C}" dt="2021-03-09T09:52:52.714" v="1125" actId="478"/>
          <ac:picMkLst>
            <pc:docMk/>
            <pc:sldMk cId="2172343967" sldId="284"/>
            <ac:picMk id="5" creationId="{0728E142-B190-453C-84E5-B408E0EE865C}"/>
          </ac:picMkLst>
        </pc:picChg>
        <pc:picChg chg="add del mod">
          <ac:chgData name="Valerie van den Berg" userId="b7f64057-db8e-423a-b2b5-100c21bc0b3b" providerId="ADAL" clId="{8924592C-68A3-4E15-BB7D-75CEB410716C}" dt="2021-03-09T09:59:57.182" v="1129" actId="478"/>
          <ac:picMkLst>
            <pc:docMk/>
            <pc:sldMk cId="2172343967" sldId="284"/>
            <ac:picMk id="6" creationId="{96D22E21-1ECC-49E7-B786-158F61456545}"/>
          </ac:picMkLst>
        </pc:picChg>
      </pc:sldChg>
      <pc:sldChg chg="addSp delSp modSp add mod">
        <pc:chgData name="Valerie van den Berg" userId="b7f64057-db8e-423a-b2b5-100c21bc0b3b" providerId="ADAL" clId="{8924592C-68A3-4E15-BB7D-75CEB410716C}" dt="2021-03-09T10:40:50.797" v="1565" actId="20577"/>
        <pc:sldMkLst>
          <pc:docMk/>
          <pc:sldMk cId="187210961" sldId="285"/>
        </pc:sldMkLst>
        <pc:spChg chg="mod">
          <ac:chgData name="Valerie van den Berg" userId="b7f64057-db8e-423a-b2b5-100c21bc0b3b" providerId="ADAL" clId="{8924592C-68A3-4E15-BB7D-75CEB410716C}" dt="2021-03-09T10:39:12.319" v="1522" actId="26606"/>
          <ac:spMkLst>
            <pc:docMk/>
            <pc:sldMk cId="187210961" sldId="285"/>
            <ac:spMk id="2" creationId="{3500C75F-F0E0-43A1-B9C0-AED5264D5FAD}"/>
          </ac:spMkLst>
        </pc:spChg>
        <pc:spChg chg="mod ord">
          <ac:chgData name="Valerie van den Berg" userId="b7f64057-db8e-423a-b2b5-100c21bc0b3b" providerId="ADAL" clId="{8924592C-68A3-4E15-BB7D-75CEB410716C}" dt="2021-03-09T10:40:50.797" v="1565" actId="20577"/>
          <ac:spMkLst>
            <pc:docMk/>
            <pc:sldMk cId="187210961" sldId="285"/>
            <ac:spMk id="3" creationId="{9110B8F0-77E6-4985-AEB5-B4A33598BCFC}"/>
          </ac:spMkLst>
        </pc:spChg>
        <pc:spChg chg="add">
          <ac:chgData name="Valerie van den Berg" userId="b7f64057-db8e-423a-b2b5-100c21bc0b3b" providerId="ADAL" clId="{8924592C-68A3-4E15-BB7D-75CEB410716C}" dt="2021-03-09T10:39:12.319" v="1522" actId="26606"/>
          <ac:spMkLst>
            <pc:docMk/>
            <pc:sldMk cId="187210961" sldId="285"/>
            <ac:spMk id="71" creationId="{BA2EA6A6-CD0C-4CFD-8EC2-AA44F9870331}"/>
          </ac:spMkLst>
        </pc:spChg>
        <pc:picChg chg="del">
          <ac:chgData name="Valerie van den Berg" userId="b7f64057-db8e-423a-b2b5-100c21bc0b3b" providerId="ADAL" clId="{8924592C-68A3-4E15-BB7D-75CEB410716C}" dt="2021-03-09T10:39:06.939" v="1518" actId="478"/>
          <ac:picMkLst>
            <pc:docMk/>
            <pc:sldMk cId="187210961" sldId="285"/>
            <ac:picMk id="4098" creationId="{662C9AE9-BAB6-432A-8A21-8A1DE35C524D}"/>
          </ac:picMkLst>
        </pc:picChg>
        <pc:picChg chg="add mod">
          <ac:chgData name="Valerie van den Berg" userId="b7f64057-db8e-423a-b2b5-100c21bc0b3b" providerId="ADAL" clId="{8924592C-68A3-4E15-BB7D-75CEB410716C}" dt="2021-03-09T10:39:12.319" v="1522" actId="26606"/>
          <ac:picMkLst>
            <pc:docMk/>
            <pc:sldMk cId="187210961" sldId="285"/>
            <ac:picMk id="5122" creationId="{510CFC7B-BE91-4B53-B47F-5F6C28EF139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CDE04-ECFF-40DB-A535-C30A6236E3C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2940EC8-C0F0-402F-9C8D-5DD0FE07BF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Check in</a:t>
          </a:r>
        </a:p>
      </dgm:t>
    </dgm:pt>
    <dgm:pt modelId="{A0B66332-10B7-4B69-A3E8-8CFDD196317C}" type="parTrans" cxnId="{B0378DCC-D345-4061-894C-E1775598DD95}">
      <dgm:prSet/>
      <dgm:spPr/>
      <dgm:t>
        <a:bodyPr/>
        <a:lstStyle/>
        <a:p>
          <a:endParaRPr lang="en-US"/>
        </a:p>
      </dgm:t>
    </dgm:pt>
    <dgm:pt modelId="{55DED918-5F1B-4CDB-839C-EC07FC5BE954}" type="sibTrans" cxnId="{B0378DCC-D345-4061-894C-E1775598DD95}">
      <dgm:prSet/>
      <dgm:spPr/>
      <dgm:t>
        <a:bodyPr/>
        <a:lstStyle/>
        <a:p>
          <a:endParaRPr lang="en-US"/>
        </a:p>
      </dgm:t>
    </dgm:pt>
    <dgm:pt modelId="{C232BC6D-395D-4AE0-9505-AABD0344054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Beelden van jouw BPV</a:t>
          </a:r>
          <a:endParaRPr lang="en-US" dirty="0"/>
        </a:p>
      </dgm:t>
    </dgm:pt>
    <dgm:pt modelId="{0314A7B5-6ED7-49FA-87FC-C46DC1477EF8}" type="parTrans" cxnId="{0D7E0C14-72CF-4E98-B448-5544840E4CFD}">
      <dgm:prSet/>
      <dgm:spPr/>
      <dgm:t>
        <a:bodyPr/>
        <a:lstStyle/>
        <a:p>
          <a:endParaRPr lang="en-US"/>
        </a:p>
      </dgm:t>
    </dgm:pt>
    <dgm:pt modelId="{1255A564-CAE4-4F03-80D1-169236A1C88F}" type="sibTrans" cxnId="{0D7E0C14-72CF-4E98-B448-5544840E4CFD}">
      <dgm:prSet/>
      <dgm:spPr/>
      <dgm:t>
        <a:bodyPr/>
        <a:lstStyle/>
        <a:p>
          <a:endParaRPr lang="en-US"/>
        </a:p>
      </dgm:t>
    </dgm:pt>
    <dgm:pt modelId="{89AACE43-4644-459D-A8E4-C93CA7DD8D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Status</a:t>
          </a:r>
          <a:r>
            <a:rPr lang="en-US" baseline="0" dirty="0"/>
            <a:t> LA2 + </a:t>
          </a:r>
          <a:r>
            <a:rPr lang="nl-NL" baseline="0" dirty="0"/>
            <a:t>Introductie LA3 + uitleg </a:t>
          </a:r>
          <a:r>
            <a:rPr lang="nl-NL" baseline="0" dirty="0" err="1"/>
            <a:t>infographic</a:t>
          </a:r>
          <a:endParaRPr lang="en-US" dirty="0"/>
        </a:p>
      </dgm:t>
    </dgm:pt>
    <dgm:pt modelId="{61B24093-0F44-417F-BEED-F17A8A4DA471}" type="parTrans" cxnId="{3773C208-0C35-4B99-8241-CAACDCE49A9F}">
      <dgm:prSet/>
      <dgm:spPr/>
      <dgm:t>
        <a:bodyPr/>
        <a:lstStyle/>
        <a:p>
          <a:endParaRPr lang="en-US"/>
        </a:p>
      </dgm:t>
    </dgm:pt>
    <dgm:pt modelId="{BFF20685-A8F5-49EB-9B42-ADBCB7EF2595}" type="sibTrans" cxnId="{3773C208-0C35-4B99-8241-CAACDCE49A9F}">
      <dgm:prSet/>
      <dgm:spPr/>
      <dgm:t>
        <a:bodyPr/>
        <a:lstStyle/>
        <a:p>
          <a:endParaRPr lang="en-US"/>
        </a:p>
      </dgm:t>
    </dgm:pt>
    <dgm:pt modelId="{F60A6F31-67A9-4CFC-A451-1CF752ACB45C}" type="pres">
      <dgm:prSet presAssocID="{89ECDE04-ECFF-40DB-A535-C30A6236E3C0}" presName="root" presStyleCnt="0">
        <dgm:presLayoutVars>
          <dgm:dir/>
          <dgm:resizeHandles val="exact"/>
        </dgm:presLayoutVars>
      </dgm:prSet>
      <dgm:spPr/>
    </dgm:pt>
    <dgm:pt modelId="{543F2B0B-910A-45B3-819B-6A4B921562D3}" type="pres">
      <dgm:prSet presAssocID="{12940EC8-C0F0-402F-9C8D-5DD0FE07BF35}" presName="compNode" presStyleCnt="0"/>
      <dgm:spPr/>
    </dgm:pt>
    <dgm:pt modelId="{0049C2D1-5587-4193-ADEE-429EC7DC2399}" type="pres">
      <dgm:prSet presAssocID="{12940EC8-C0F0-402F-9C8D-5DD0FE07BF35}" presName="bgRect" presStyleLbl="bgShp" presStyleIdx="0" presStyleCnt="3"/>
      <dgm:spPr/>
    </dgm:pt>
    <dgm:pt modelId="{A1FF095D-72B6-4E70-9ECB-BF7A49BFECAE}" type="pres">
      <dgm:prSet presAssocID="{12940EC8-C0F0-402F-9C8D-5DD0FE07BF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3D-bril silhouet"/>
        </a:ext>
      </dgm:extLst>
    </dgm:pt>
    <dgm:pt modelId="{F339FADF-A82E-4FC4-BE90-505C936D85AB}" type="pres">
      <dgm:prSet presAssocID="{12940EC8-C0F0-402F-9C8D-5DD0FE07BF35}" presName="spaceRect" presStyleCnt="0"/>
      <dgm:spPr/>
    </dgm:pt>
    <dgm:pt modelId="{DC82BD06-2EFB-4116-BDEB-BD231330F5B3}" type="pres">
      <dgm:prSet presAssocID="{12940EC8-C0F0-402F-9C8D-5DD0FE07BF35}" presName="parTx" presStyleLbl="revTx" presStyleIdx="0" presStyleCnt="3">
        <dgm:presLayoutVars>
          <dgm:chMax val="0"/>
          <dgm:chPref val="0"/>
        </dgm:presLayoutVars>
      </dgm:prSet>
      <dgm:spPr/>
    </dgm:pt>
    <dgm:pt modelId="{9CDB73BF-BEE4-40F2-800F-21659AB9D67A}" type="pres">
      <dgm:prSet presAssocID="{55DED918-5F1B-4CDB-839C-EC07FC5BE954}" presName="sibTrans" presStyleCnt="0"/>
      <dgm:spPr/>
    </dgm:pt>
    <dgm:pt modelId="{5DBA5A47-98A2-4798-9525-DAC54F6AE07F}" type="pres">
      <dgm:prSet presAssocID="{C232BC6D-395D-4AE0-9505-AABD03440544}" presName="compNode" presStyleCnt="0"/>
      <dgm:spPr/>
    </dgm:pt>
    <dgm:pt modelId="{37F78DCF-FE7D-4CFF-B433-132970041374}" type="pres">
      <dgm:prSet presAssocID="{C232BC6D-395D-4AE0-9505-AABD03440544}" presName="bgRect" presStyleLbl="bgShp" presStyleIdx="1" presStyleCnt="3"/>
      <dgm:spPr/>
    </dgm:pt>
    <dgm:pt modelId="{7C5BC8F5-BE71-4FC2-AC59-CC68886B596D}" type="pres">
      <dgm:prSet presAssocID="{C232BC6D-395D-4AE0-9505-AABD0344054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piratie silhouet"/>
        </a:ext>
      </dgm:extLst>
    </dgm:pt>
    <dgm:pt modelId="{0A01BA7D-0AC7-4706-978C-2A2E76667317}" type="pres">
      <dgm:prSet presAssocID="{C232BC6D-395D-4AE0-9505-AABD03440544}" presName="spaceRect" presStyleCnt="0"/>
      <dgm:spPr/>
    </dgm:pt>
    <dgm:pt modelId="{8C80A6B9-F9DD-4F33-B7B2-F0F77E286C2A}" type="pres">
      <dgm:prSet presAssocID="{C232BC6D-395D-4AE0-9505-AABD03440544}" presName="parTx" presStyleLbl="revTx" presStyleIdx="1" presStyleCnt="3">
        <dgm:presLayoutVars>
          <dgm:chMax val="0"/>
          <dgm:chPref val="0"/>
        </dgm:presLayoutVars>
      </dgm:prSet>
      <dgm:spPr/>
    </dgm:pt>
    <dgm:pt modelId="{19F421D3-2C15-4D90-A7EE-2443FB2A5D6C}" type="pres">
      <dgm:prSet presAssocID="{1255A564-CAE4-4F03-80D1-169236A1C88F}" presName="sibTrans" presStyleCnt="0"/>
      <dgm:spPr/>
    </dgm:pt>
    <dgm:pt modelId="{B9E1E2F5-9D51-4D01-9C6A-DFEE9534C8F2}" type="pres">
      <dgm:prSet presAssocID="{89AACE43-4644-459D-A8E4-C93CA7DD8D36}" presName="compNode" presStyleCnt="0"/>
      <dgm:spPr/>
    </dgm:pt>
    <dgm:pt modelId="{5EF82773-8A04-4D6B-9211-CE2FCD97F00B}" type="pres">
      <dgm:prSet presAssocID="{89AACE43-4644-459D-A8E4-C93CA7DD8D36}" presName="bgRect" presStyleLbl="bgShp" presStyleIdx="2" presStyleCnt="3"/>
      <dgm:spPr/>
    </dgm:pt>
    <dgm:pt modelId="{00C7ABB3-68A0-4DEF-9C47-69306EC847D8}" type="pres">
      <dgm:prSet presAssocID="{89AACE43-4644-459D-A8E4-C93CA7DD8D3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piratie silhouet"/>
        </a:ext>
      </dgm:extLst>
    </dgm:pt>
    <dgm:pt modelId="{D9594682-4DA7-4E00-A1D1-A8435DB40037}" type="pres">
      <dgm:prSet presAssocID="{89AACE43-4644-459D-A8E4-C93CA7DD8D36}" presName="spaceRect" presStyleCnt="0"/>
      <dgm:spPr/>
    </dgm:pt>
    <dgm:pt modelId="{DFCF95E9-9FCE-465A-8038-6E1905B5FD27}" type="pres">
      <dgm:prSet presAssocID="{89AACE43-4644-459D-A8E4-C93CA7DD8D3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773C208-0C35-4B99-8241-CAACDCE49A9F}" srcId="{89ECDE04-ECFF-40DB-A535-C30A6236E3C0}" destId="{89AACE43-4644-459D-A8E4-C93CA7DD8D36}" srcOrd="2" destOrd="0" parTransId="{61B24093-0F44-417F-BEED-F17A8A4DA471}" sibTransId="{BFF20685-A8F5-49EB-9B42-ADBCB7EF2595}"/>
    <dgm:cxn modelId="{0D7E0C14-72CF-4E98-B448-5544840E4CFD}" srcId="{89ECDE04-ECFF-40DB-A535-C30A6236E3C0}" destId="{C232BC6D-395D-4AE0-9505-AABD03440544}" srcOrd="1" destOrd="0" parTransId="{0314A7B5-6ED7-49FA-87FC-C46DC1477EF8}" sibTransId="{1255A564-CAE4-4F03-80D1-169236A1C88F}"/>
    <dgm:cxn modelId="{D9BE1118-B8DE-48CD-9B41-D0C11AC3D9A7}" type="presOf" srcId="{12940EC8-C0F0-402F-9C8D-5DD0FE07BF35}" destId="{DC82BD06-2EFB-4116-BDEB-BD231330F5B3}" srcOrd="0" destOrd="0" presId="urn:microsoft.com/office/officeart/2018/2/layout/IconVerticalSolidList"/>
    <dgm:cxn modelId="{77754953-CC1D-47DE-B000-DEC3D3E2A6F3}" type="presOf" srcId="{C232BC6D-395D-4AE0-9505-AABD03440544}" destId="{8C80A6B9-F9DD-4F33-B7B2-F0F77E286C2A}" srcOrd="0" destOrd="0" presId="urn:microsoft.com/office/officeart/2018/2/layout/IconVerticalSolidList"/>
    <dgm:cxn modelId="{2AEF297E-366E-4FA5-ABEF-368F66D4B1DF}" type="presOf" srcId="{89AACE43-4644-459D-A8E4-C93CA7DD8D36}" destId="{DFCF95E9-9FCE-465A-8038-6E1905B5FD27}" srcOrd="0" destOrd="0" presId="urn:microsoft.com/office/officeart/2018/2/layout/IconVerticalSolidList"/>
    <dgm:cxn modelId="{B0378DCC-D345-4061-894C-E1775598DD95}" srcId="{89ECDE04-ECFF-40DB-A535-C30A6236E3C0}" destId="{12940EC8-C0F0-402F-9C8D-5DD0FE07BF35}" srcOrd="0" destOrd="0" parTransId="{A0B66332-10B7-4B69-A3E8-8CFDD196317C}" sibTransId="{55DED918-5F1B-4CDB-839C-EC07FC5BE954}"/>
    <dgm:cxn modelId="{BA1A86FB-6742-4F1C-AFE7-C2C4D873D5C5}" type="presOf" srcId="{89ECDE04-ECFF-40DB-A535-C30A6236E3C0}" destId="{F60A6F31-67A9-4CFC-A451-1CF752ACB45C}" srcOrd="0" destOrd="0" presId="urn:microsoft.com/office/officeart/2018/2/layout/IconVerticalSolidList"/>
    <dgm:cxn modelId="{51F27F49-D3B1-4A42-9030-7AE38A50D3EB}" type="presParOf" srcId="{F60A6F31-67A9-4CFC-A451-1CF752ACB45C}" destId="{543F2B0B-910A-45B3-819B-6A4B921562D3}" srcOrd="0" destOrd="0" presId="urn:microsoft.com/office/officeart/2018/2/layout/IconVerticalSolidList"/>
    <dgm:cxn modelId="{F5F0F69E-F520-4BCE-B9FC-4737BAAF10A7}" type="presParOf" srcId="{543F2B0B-910A-45B3-819B-6A4B921562D3}" destId="{0049C2D1-5587-4193-ADEE-429EC7DC2399}" srcOrd="0" destOrd="0" presId="urn:microsoft.com/office/officeart/2018/2/layout/IconVerticalSolidList"/>
    <dgm:cxn modelId="{683EDE29-C1C4-4453-8C50-AC2E65956805}" type="presParOf" srcId="{543F2B0B-910A-45B3-819B-6A4B921562D3}" destId="{A1FF095D-72B6-4E70-9ECB-BF7A49BFECAE}" srcOrd="1" destOrd="0" presId="urn:microsoft.com/office/officeart/2018/2/layout/IconVerticalSolidList"/>
    <dgm:cxn modelId="{CE5E0D2D-B93D-4E85-9AA6-CFEEB95D5D71}" type="presParOf" srcId="{543F2B0B-910A-45B3-819B-6A4B921562D3}" destId="{F339FADF-A82E-4FC4-BE90-505C936D85AB}" srcOrd="2" destOrd="0" presId="urn:microsoft.com/office/officeart/2018/2/layout/IconVerticalSolidList"/>
    <dgm:cxn modelId="{B3156055-E233-4B7F-B044-D0EAE6E285C9}" type="presParOf" srcId="{543F2B0B-910A-45B3-819B-6A4B921562D3}" destId="{DC82BD06-2EFB-4116-BDEB-BD231330F5B3}" srcOrd="3" destOrd="0" presId="urn:microsoft.com/office/officeart/2018/2/layout/IconVerticalSolidList"/>
    <dgm:cxn modelId="{43535D7E-A5FF-4A06-A992-9C0BD2218079}" type="presParOf" srcId="{F60A6F31-67A9-4CFC-A451-1CF752ACB45C}" destId="{9CDB73BF-BEE4-40F2-800F-21659AB9D67A}" srcOrd="1" destOrd="0" presId="urn:microsoft.com/office/officeart/2018/2/layout/IconVerticalSolidList"/>
    <dgm:cxn modelId="{07C7C432-92EC-4158-B8BE-FEC315B85FEC}" type="presParOf" srcId="{F60A6F31-67A9-4CFC-A451-1CF752ACB45C}" destId="{5DBA5A47-98A2-4798-9525-DAC54F6AE07F}" srcOrd="2" destOrd="0" presId="urn:microsoft.com/office/officeart/2018/2/layout/IconVerticalSolidList"/>
    <dgm:cxn modelId="{E231C574-BDED-4D42-B66E-66C163C6E90F}" type="presParOf" srcId="{5DBA5A47-98A2-4798-9525-DAC54F6AE07F}" destId="{37F78DCF-FE7D-4CFF-B433-132970041374}" srcOrd="0" destOrd="0" presId="urn:microsoft.com/office/officeart/2018/2/layout/IconVerticalSolidList"/>
    <dgm:cxn modelId="{218484D8-B815-4608-B420-B5680E66F7DD}" type="presParOf" srcId="{5DBA5A47-98A2-4798-9525-DAC54F6AE07F}" destId="{7C5BC8F5-BE71-4FC2-AC59-CC68886B596D}" srcOrd="1" destOrd="0" presId="urn:microsoft.com/office/officeart/2018/2/layout/IconVerticalSolidList"/>
    <dgm:cxn modelId="{C8E04AB2-9C15-476D-AC36-A1677EAF61B6}" type="presParOf" srcId="{5DBA5A47-98A2-4798-9525-DAC54F6AE07F}" destId="{0A01BA7D-0AC7-4706-978C-2A2E76667317}" srcOrd="2" destOrd="0" presId="urn:microsoft.com/office/officeart/2018/2/layout/IconVerticalSolidList"/>
    <dgm:cxn modelId="{55D820C2-02C5-471C-907F-D7274B4A98C7}" type="presParOf" srcId="{5DBA5A47-98A2-4798-9525-DAC54F6AE07F}" destId="{8C80A6B9-F9DD-4F33-B7B2-F0F77E286C2A}" srcOrd="3" destOrd="0" presId="urn:microsoft.com/office/officeart/2018/2/layout/IconVerticalSolidList"/>
    <dgm:cxn modelId="{72A69D7A-D037-449F-874E-C55075280539}" type="presParOf" srcId="{F60A6F31-67A9-4CFC-A451-1CF752ACB45C}" destId="{19F421D3-2C15-4D90-A7EE-2443FB2A5D6C}" srcOrd="3" destOrd="0" presId="urn:microsoft.com/office/officeart/2018/2/layout/IconVerticalSolidList"/>
    <dgm:cxn modelId="{82DD1498-6111-4A8E-8026-642FA7C89DA8}" type="presParOf" srcId="{F60A6F31-67A9-4CFC-A451-1CF752ACB45C}" destId="{B9E1E2F5-9D51-4D01-9C6A-DFEE9534C8F2}" srcOrd="4" destOrd="0" presId="urn:microsoft.com/office/officeart/2018/2/layout/IconVerticalSolidList"/>
    <dgm:cxn modelId="{675CB774-63FC-413B-9B3B-DBF95C1C8FB9}" type="presParOf" srcId="{B9E1E2F5-9D51-4D01-9C6A-DFEE9534C8F2}" destId="{5EF82773-8A04-4D6B-9211-CE2FCD97F00B}" srcOrd="0" destOrd="0" presId="urn:microsoft.com/office/officeart/2018/2/layout/IconVerticalSolidList"/>
    <dgm:cxn modelId="{78634709-0980-4003-8F8F-9CCE0D4E7995}" type="presParOf" srcId="{B9E1E2F5-9D51-4D01-9C6A-DFEE9534C8F2}" destId="{00C7ABB3-68A0-4DEF-9C47-69306EC847D8}" srcOrd="1" destOrd="0" presId="urn:microsoft.com/office/officeart/2018/2/layout/IconVerticalSolidList"/>
    <dgm:cxn modelId="{D3653AA5-6072-47EC-A5BA-6E45D9902B6E}" type="presParOf" srcId="{B9E1E2F5-9D51-4D01-9C6A-DFEE9534C8F2}" destId="{D9594682-4DA7-4E00-A1D1-A8435DB40037}" srcOrd="2" destOrd="0" presId="urn:microsoft.com/office/officeart/2018/2/layout/IconVerticalSolidList"/>
    <dgm:cxn modelId="{BC235323-B9A6-4513-A876-8347278A21F5}" type="presParOf" srcId="{B9E1E2F5-9D51-4D01-9C6A-DFEE9534C8F2}" destId="{DFCF95E9-9FCE-465A-8038-6E1905B5FD2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9C2D1-5587-4193-ADEE-429EC7DC2399}">
      <dsp:nvSpPr>
        <dsp:cNvPr id="0" name=""/>
        <dsp:cNvSpPr/>
      </dsp:nvSpPr>
      <dsp:spPr>
        <a:xfrm>
          <a:off x="0" y="463"/>
          <a:ext cx="9872663" cy="10847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F095D-72B6-4E70-9ECB-BF7A49BFECAE}">
      <dsp:nvSpPr>
        <dsp:cNvPr id="0" name=""/>
        <dsp:cNvSpPr/>
      </dsp:nvSpPr>
      <dsp:spPr>
        <a:xfrm>
          <a:off x="328129" y="244527"/>
          <a:ext cx="596599" cy="5965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2BD06-2EFB-4116-BDEB-BD231330F5B3}">
      <dsp:nvSpPr>
        <dsp:cNvPr id="0" name=""/>
        <dsp:cNvSpPr/>
      </dsp:nvSpPr>
      <dsp:spPr>
        <a:xfrm>
          <a:off x="1252859" y="463"/>
          <a:ext cx="8619803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Check in</a:t>
          </a:r>
        </a:p>
      </dsp:txBody>
      <dsp:txXfrm>
        <a:off x="1252859" y="463"/>
        <a:ext cx="8619803" cy="1084726"/>
      </dsp:txXfrm>
    </dsp:sp>
    <dsp:sp modelId="{37F78DCF-FE7D-4CFF-B433-132970041374}">
      <dsp:nvSpPr>
        <dsp:cNvPr id="0" name=""/>
        <dsp:cNvSpPr/>
      </dsp:nvSpPr>
      <dsp:spPr>
        <a:xfrm>
          <a:off x="0" y="1356371"/>
          <a:ext cx="9872663" cy="10847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BC8F5-BE71-4FC2-AC59-CC68886B596D}">
      <dsp:nvSpPr>
        <dsp:cNvPr id="0" name=""/>
        <dsp:cNvSpPr/>
      </dsp:nvSpPr>
      <dsp:spPr>
        <a:xfrm>
          <a:off x="328129" y="1600435"/>
          <a:ext cx="596599" cy="5965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0A6B9-F9DD-4F33-B7B2-F0F77E286C2A}">
      <dsp:nvSpPr>
        <dsp:cNvPr id="0" name=""/>
        <dsp:cNvSpPr/>
      </dsp:nvSpPr>
      <dsp:spPr>
        <a:xfrm>
          <a:off x="1252859" y="1356371"/>
          <a:ext cx="8619803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Beelden van jouw BPV</a:t>
          </a:r>
          <a:endParaRPr lang="en-US" sz="2500" kern="1200" dirty="0"/>
        </a:p>
      </dsp:txBody>
      <dsp:txXfrm>
        <a:off x="1252859" y="1356371"/>
        <a:ext cx="8619803" cy="1084726"/>
      </dsp:txXfrm>
    </dsp:sp>
    <dsp:sp modelId="{5EF82773-8A04-4D6B-9211-CE2FCD97F00B}">
      <dsp:nvSpPr>
        <dsp:cNvPr id="0" name=""/>
        <dsp:cNvSpPr/>
      </dsp:nvSpPr>
      <dsp:spPr>
        <a:xfrm>
          <a:off x="0" y="2712279"/>
          <a:ext cx="9872663" cy="10847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7ABB3-68A0-4DEF-9C47-69306EC847D8}">
      <dsp:nvSpPr>
        <dsp:cNvPr id="0" name=""/>
        <dsp:cNvSpPr/>
      </dsp:nvSpPr>
      <dsp:spPr>
        <a:xfrm>
          <a:off x="328129" y="2956343"/>
          <a:ext cx="596599" cy="5965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F95E9-9FCE-465A-8038-6E1905B5FD27}">
      <dsp:nvSpPr>
        <dsp:cNvPr id="0" name=""/>
        <dsp:cNvSpPr/>
      </dsp:nvSpPr>
      <dsp:spPr>
        <a:xfrm>
          <a:off x="1252859" y="2712279"/>
          <a:ext cx="8619803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Status</a:t>
          </a:r>
          <a:r>
            <a:rPr lang="en-US" sz="2500" kern="1200" baseline="0" dirty="0"/>
            <a:t> LA2 + </a:t>
          </a:r>
          <a:r>
            <a:rPr lang="nl-NL" sz="2500" kern="1200" baseline="0" dirty="0"/>
            <a:t>Introductie LA3 + uitleg </a:t>
          </a:r>
          <a:r>
            <a:rPr lang="nl-NL" sz="2500" kern="1200" baseline="0" dirty="0" err="1"/>
            <a:t>infographic</a:t>
          </a:r>
          <a:endParaRPr lang="en-US" sz="2500" kern="1200" dirty="0"/>
        </a:p>
      </dsp:txBody>
      <dsp:txXfrm>
        <a:off x="1252859" y="2712279"/>
        <a:ext cx="8619803" cy="1084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37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86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27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75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1022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914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910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816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970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241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41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605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258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986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649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99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02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17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651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5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98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53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2" descr="Afbeeldingsresultaat voor pebble stad en mens">
            <a:extLst>
              <a:ext uri="{FF2B5EF4-FFF2-40B4-BE49-F238E27FC236}">
                <a16:creationId xmlns:a16="http://schemas.microsoft.com/office/drawing/2014/main" id="{C6B189CC-2CF9-4C73-B7BC-E7707D35F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62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DEB2C-CA7F-4CAC-A326-2F9EC6F0D261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64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piktochart.com/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hyperlink" Target="https://www.canva.com/" TargetMode="Externa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ktochart.com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nva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75">
            <a:extLst>
              <a:ext uri="{FF2B5EF4-FFF2-40B4-BE49-F238E27FC236}">
                <a16:creationId xmlns:a16="http://schemas.microsoft.com/office/drawing/2014/main" id="{24AF37F0-1E8F-443E-AA28-4BC63482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77">
            <a:extLst>
              <a:ext uri="{FF2B5EF4-FFF2-40B4-BE49-F238E27FC236}">
                <a16:creationId xmlns:a16="http://schemas.microsoft.com/office/drawing/2014/main" id="{3DBE9D54-6250-40F2-A23A-F9CEBF5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7" name="Straight Connector 79">
            <a:extLst>
              <a:ext uri="{FF2B5EF4-FFF2-40B4-BE49-F238E27FC236}">
                <a16:creationId xmlns:a16="http://schemas.microsoft.com/office/drawing/2014/main" id="{E46E6328-0D82-4747-8B39-60373321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84D64868-659A-481B-A748-9B1F00F50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/>
          </a:bodyPr>
          <a:lstStyle/>
          <a:p>
            <a:r>
              <a:rPr lang="nl-NL" sz="6600" dirty="0">
                <a:solidFill>
                  <a:schemeClr val="accent1"/>
                </a:solidFill>
              </a:rPr>
              <a:t>Welkom!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1E9E6D6B-6CF3-4039-A231-2C51D94D2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6128"/>
            <a:ext cx="8767860" cy="557784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accent1"/>
                </a:solidFill>
              </a:rPr>
              <a:t>Periode 3 – lesweek 6</a:t>
            </a:r>
          </a:p>
        </p:txBody>
      </p:sp>
      <p:pic>
        <p:nvPicPr>
          <p:cNvPr id="5" name="Afbeelding 4" descr="High five Broccoli">
            <a:extLst>
              <a:ext uri="{FF2B5EF4-FFF2-40B4-BE49-F238E27FC236}">
                <a16:creationId xmlns:a16="http://schemas.microsoft.com/office/drawing/2014/main" id="{26FAC815-4CF7-4ADF-9239-4BAB79D91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31" y="158828"/>
            <a:ext cx="4996857" cy="4996857"/>
          </a:xfrm>
          <a:prstGeom prst="rect">
            <a:avLst/>
          </a:prstGeom>
        </p:spPr>
      </p:pic>
      <p:pic>
        <p:nvPicPr>
          <p:cNvPr id="7" name="Afbeelding 6" descr="Feest Broccoli">
            <a:extLst>
              <a:ext uri="{FF2B5EF4-FFF2-40B4-BE49-F238E27FC236}">
                <a16:creationId xmlns:a16="http://schemas.microsoft.com/office/drawing/2014/main" id="{9A533EE1-0B08-4348-B5EB-F296D57B4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2" y="3727609"/>
            <a:ext cx="2648902" cy="26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0C75F-F0E0-43A1-B9C0-AED5264D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785947"/>
            <a:ext cx="5199926" cy="1443269"/>
          </a:xfrm>
        </p:spPr>
        <p:txBody>
          <a:bodyPr>
            <a:normAutofit/>
          </a:bodyPr>
          <a:lstStyle/>
          <a:p>
            <a:r>
              <a:rPr lang="nl-NL" dirty="0"/>
              <a:t>Voortgang LA2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0B8F0-77E6-4985-AEB5-B4A33598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29216"/>
            <a:ext cx="5084178" cy="3549570"/>
          </a:xfrm>
        </p:spPr>
        <p:txBody>
          <a:bodyPr>
            <a:normAutofit/>
          </a:bodyPr>
          <a:lstStyle/>
          <a:p>
            <a:r>
              <a:rPr lang="nl-NL" sz="2400" dirty="0"/>
              <a:t>Hoe ver ben je hiermee?</a:t>
            </a:r>
          </a:p>
          <a:p>
            <a:r>
              <a:rPr lang="nl-NL" sz="2400" dirty="0"/>
              <a:t>Loop je ergens tegenaan?</a:t>
            </a:r>
          </a:p>
          <a:p>
            <a:r>
              <a:rPr lang="nl-NL" sz="2400" dirty="0"/>
              <a:t>Vragen?</a:t>
            </a:r>
          </a:p>
        </p:txBody>
      </p:sp>
      <p:pic>
        <p:nvPicPr>
          <p:cNvPr id="5" name="Tijdelijke aanduiding voor inhoud 4" descr="Verward Broccoli">
            <a:extLst>
              <a:ext uri="{FF2B5EF4-FFF2-40B4-BE49-F238E27FC236}">
                <a16:creationId xmlns:a16="http://schemas.microsoft.com/office/drawing/2014/main" id="{0728E142-B190-453C-84E5-B408E0EE8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22" y="1021311"/>
            <a:ext cx="4570412" cy="45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4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-29231" y="0"/>
            <a:ext cx="977652" cy="6858000"/>
          </a:xfrm>
          <a:prstGeom prst="rect">
            <a:avLst/>
          </a:prstGeom>
          <a:solidFill>
            <a:srgbClr val="CCFF3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-30585" y="6529225"/>
            <a:ext cx="12222585" cy="328775"/>
          </a:xfrm>
          <a:prstGeom prst="rect">
            <a:avLst/>
          </a:prstGeom>
          <a:solidFill>
            <a:srgbClr val="CCFF3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585" y="0"/>
            <a:ext cx="983794" cy="706432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86924" y="845868"/>
            <a:ext cx="4915393" cy="70788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Leerdoel </a:t>
            </a:r>
            <a:b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</a:b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Inzicht krijgen in het stage bedrijf.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Informatie kunnen presenteren aan anderen</a:t>
            </a:r>
            <a:r>
              <a:rPr kumimoji="0" lang="nl-NL" alt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95707" y="1721509"/>
            <a:ext cx="4915393" cy="4108817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Leerproduct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Dit leerproduct is opgedeeld in 2 onderdelen.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1. Verslag van het bedrijf met daarin: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Naam &amp; plaats van het bedrijf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Ontstaan/ geschiedenis van het bedrijf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Beschrijving van het bedrijfstype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Primaire activiteiten van het bedrijf (bijv. produceren, verkopen, diensten verlenen)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Eigenaren en werknemers (leeftijd, opleiding, functie etc.)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Beschrijving van de dagelijkse werkzaamheden (aandachtspunten, handelingen etc.)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Geldende bedrijfsregels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Een overzicht van betrokken partijen (klanten, leveranciers, samenwerkingspartners etc.)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 huidige activiteiten rondom duurzaamheid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 omvang (omzet, aantal mensen)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2. Een </a:t>
            </a:r>
            <a:r>
              <a:rPr kumimoji="0" lang="nl-NL" sz="13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infographic</a:t>
            </a: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naar aanleiding van het verslag. Hiermee presenteer je je bedrijf aan je medestudenten tijdens je stage assessment.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01331" y="845868"/>
            <a:ext cx="4852686" cy="150810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Leerpad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    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   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Zoek uit welke informatie je nodig hebt en waar je deze kan halen.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 een gesprek aan met je stagebegeleider om de benodigde informatie te krijgen.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Verwerk de informatie in een </a:t>
            </a:r>
            <a:r>
              <a:rPr kumimoji="0" lang="nl-NL" alt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infographic</a:t>
            </a: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</a:t>
            </a:r>
            <a:r>
              <a:rPr kumimoji="0" lang="nl-NL" alt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infographic</a:t>
            </a: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het middel waarmee je het bedrijf aan je medestudenten presenteert tijdens je stage assessment.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101331" y="2614050"/>
            <a:ext cx="4852686" cy="110799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Bijeenkomsten en tijd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Dit product maak je alleen. 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Management lessen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Deadline product: 19-04-2021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01331" y="3982123"/>
            <a:ext cx="4852686" cy="83189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Bronnen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alt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Infographic</a:t>
            </a: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maken met </a:t>
            </a:r>
            <a:r>
              <a:rPr kumimoji="0" lang="nl-NL" alt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Piktochart</a:t>
            </a:r>
            <a:endParaRPr kumimoji="0" lang="nl-NL" alt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alt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Infographic</a:t>
            </a: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maken met </a:t>
            </a:r>
            <a:r>
              <a:rPr kumimoji="0" lang="nl-NL" alt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Canva</a:t>
            </a:r>
            <a:endParaRPr kumimoji="0" lang="nl-NL" alt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 cstate="print"/>
          <a:srcRect l="21805" r="10840"/>
          <a:stretch/>
        </p:blipFill>
        <p:spPr>
          <a:xfrm>
            <a:off x="1116134" y="706432"/>
            <a:ext cx="411303" cy="56669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7541" y="1721509"/>
            <a:ext cx="337318" cy="41164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2811" y="862116"/>
            <a:ext cx="370192" cy="57875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12333" y="4009833"/>
            <a:ext cx="330670" cy="32135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9" cstate="print"/>
          <a:srcRect l="17050" t="33024" r="61669" b="30375"/>
          <a:stretch/>
        </p:blipFill>
        <p:spPr>
          <a:xfrm>
            <a:off x="6672811" y="2614050"/>
            <a:ext cx="312627" cy="302293"/>
          </a:xfrm>
          <a:prstGeom prst="rect">
            <a:avLst/>
          </a:prstGeom>
        </p:spPr>
      </p:pic>
      <p:sp>
        <p:nvSpPr>
          <p:cNvPr id="16" name="Rechthoek 1"/>
          <p:cNvSpPr>
            <a:spLocks noChangeArrowheads="1"/>
          </p:cNvSpPr>
          <p:nvPr/>
        </p:nvSpPr>
        <p:spPr bwMode="auto">
          <a:xfrm>
            <a:off x="1587291" y="154894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2021_ST_3 Bedrijfspresentatie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996" y="4955987"/>
            <a:ext cx="2282988" cy="151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991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0C75F-F0E0-43A1-B9C0-AED5264D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nl-NL" sz="4000"/>
              <a:t>Wat is een infographic?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0B8F0-77E6-4985-AEB5-B4A33598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/>
          </a:bodyPr>
          <a:lstStyle/>
          <a:p>
            <a:r>
              <a:rPr lang="nl-NL" sz="1800"/>
              <a:t>een informatieve illustratie</a:t>
            </a:r>
          </a:p>
          <a:p>
            <a:r>
              <a:rPr lang="nl-NL" sz="1800"/>
              <a:t>een poster waar je door slim gebruik van tekst en beeld snel veel informatie af kunt lezen</a:t>
            </a:r>
          </a:p>
          <a:p>
            <a:r>
              <a:rPr lang="nl-NL" sz="1800"/>
              <a:t>kun je gebruiken om informatie duidelijk en snel weer te geven zodat het direct te begrijpen is</a:t>
            </a:r>
          </a:p>
        </p:txBody>
      </p:sp>
      <p:pic>
        <p:nvPicPr>
          <p:cNvPr id="4098" name="Picture 2" descr="Free Online Infographic Maker by Canva">
            <a:extLst>
              <a:ext uri="{FF2B5EF4-FFF2-40B4-BE49-F238E27FC236}">
                <a16:creationId xmlns:a16="http://schemas.microsoft.com/office/drawing/2014/main" id="{662C9AE9-BAB6-432A-8A21-8A1DE35C5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2" r="4768" b="-1"/>
          <a:stretch/>
        </p:blipFill>
        <p:spPr bwMode="auto">
          <a:xfrm>
            <a:off x="6636743" y="1238487"/>
            <a:ext cx="4741120" cy="44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71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00C75F-F0E0-43A1-B9C0-AED5264D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nl-NL" sz="3200" dirty="0"/>
              <a:t>Websites</a:t>
            </a:r>
          </a:p>
        </p:txBody>
      </p:sp>
      <p:pic>
        <p:nvPicPr>
          <p:cNvPr id="5122" name="Picture 2" descr="Functies - Canva">
            <a:extLst>
              <a:ext uri="{FF2B5EF4-FFF2-40B4-BE49-F238E27FC236}">
                <a16:creationId xmlns:a16="http://schemas.microsoft.com/office/drawing/2014/main" id="{510CFC7B-BE91-4B53-B47F-5F6C28EF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4" y="1500982"/>
            <a:ext cx="6045576" cy="385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0B8F0-77E6-4985-AEB5-B4A33598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nl-NL" sz="2400" dirty="0">
                <a:hlinkClick r:id="rId3"/>
              </a:rPr>
              <a:t>https://piktochart.com/</a:t>
            </a:r>
            <a:endParaRPr lang="nl-NL" sz="2400" dirty="0"/>
          </a:p>
          <a:p>
            <a:r>
              <a:rPr lang="nl-NL" sz="2400" dirty="0">
                <a:hlinkClick r:id="rId4"/>
              </a:rPr>
              <a:t>https://www.canva.com/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721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00C75F-F0E0-43A1-B9C0-AED5264D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nl-NL" sz="3200" dirty="0"/>
              <a:t>Aan de slag</a:t>
            </a:r>
          </a:p>
        </p:txBody>
      </p:sp>
      <p:pic>
        <p:nvPicPr>
          <p:cNvPr id="6" name="Afbeelding 5" descr="Onderweg Broccoli">
            <a:extLst>
              <a:ext uri="{FF2B5EF4-FFF2-40B4-BE49-F238E27FC236}">
                <a16:creationId xmlns:a16="http://schemas.microsoft.com/office/drawing/2014/main" id="{74921209-8FB2-485E-98DB-44B85CEA5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17" y="857675"/>
            <a:ext cx="5140669" cy="514066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0B8F0-77E6-4985-AEB5-B4A33598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nl-NL" sz="2400" dirty="0"/>
              <a:t>OF met LA2</a:t>
            </a:r>
          </a:p>
          <a:p>
            <a:r>
              <a:rPr lang="nl-NL" sz="2400" dirty="0"/>
              <a:t>OF je maakt alvast een begin met LA3</a:t>
            </a:r>
          </a:p>
        </p:txBody>
      </p:sp>
    </p:spTree>
    <p:extLst>
      <p:ext uri="{BB962C8B-B14F-4D97-AF65-F5344CB8AC3E}">
        <p14:creationId xmlns:p14="http://schemas.microsoft.com/office/powerpoint/2010/main" val="153723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2F6A2-6326-43AC-97B2-6E1A15FA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nl-NL" dirty="0"/>
              <a:t>Voor vandaag:</a:t>
            </a:r>
          </a:p>
        </p:txBody>
      </p:sp>
      <p:graphicFrame>
        <p:nvGraphicFramePr>
          <p:cNvPr id="25" name="Tijdelijke aanduiding voor inhoud 2">
            <a:extLst>
              <a:ext uri="{FF2B5EF4-FFF2-40B4-BE49-F238E27FC236}">
                <a16:creationId xmlns:a16="http://schemas.microsoft.com/office/drawing/2014/main" id="{BE2EC001-5D16-43A0-88DD-73AA326A8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862572"/>
              </p:ext>
            </p:extLst>
          </p:nvPr>
        </p:nvGraphicFramePr>
        <p:xfrm>
          <a:off x="1176337" y="1692355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010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4AF37F0-1E8F-443E-AA28-4BC63482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DBE9D54-6250-40F2-A23A-F9CEBF5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E46E6328-0D82-4747-8B39-60373321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FDAD4E2A-EABB-4265-9261-95FA8DA3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5012688"/>
            <a:ext cx="9966960" cy="1325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cap="all" dirty="0"/>
              <a:t>Wat </a:t>
            </a:r>
            <a:r>
              <a:rPr lang="en-US" sz="3200" b="1" cap="all" dirty="0" err="1"/>
              <a:t>geeft</a:t>
            </a:r>
            <a:r>
              <a:rPr lang="en-US" sz="3200" b="1" cap="all" dirty="0"/>
              <a:t> je </a:t>
            </a:r>
            <a:r>
              <a:rPr lang="en-US" sz="3200" b="1" cap="all" dirty="0" err="1"/>
              <a:t>energie</a:t>
            </a:r>
            <a:r>
              <a:rPr lang="en-US" sz="3200" b="1" cap="all" dirty="0"/>
              <a:t> en wat </a:t>
            </a:r>
            <a:r>
              <a:rPr lang="en-US" sz="3200" b="1" cap="all" dirty="0" err="1"/>
              <a:t>vraagt</a:t>
            </a:r>
            <a:r>
              <a:rPr lang="en-US" sz="3200" b="1" cap="all" dirty="0"/>
              <a:t> je </a:t>
            </a:r>
            <a:r>
              <a:rPr lang="en-US" sz="3200" b="1" cap="all" dirty="0" err="1"/>
              <a:t>energie</a:t>
            </a:r>
            <a:r>
              <a:rPr lang="en-US" sz="3200" b="1" cap="all" dirty="0"/>
              <a:t>?</a:t>
            </a:r>
          </a:p>
        </p:txBody>
      </p:sp>
      <p:pic>
        <p:nvPicPr>
          <p:cNvPr id="3" name="Picture 2" descr="Hoe kom jij de virtuele les of vergadering binnen? 15 manieren voor een  online check-in met leerlingen of collega's - Schoolmakers">
            <a:extLst>
              <a:ext uri="{FF2B5EF4-FFF2-40B4-BE49-F238E27FC236}">
                <a16:creationId xmlns:a16="http://schemas.microsoft.com/office/drawing/2014/main" id="{C7C20560-BD47-42B0-B454-CB6E2AFD5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97" y="299289"/>
            <a:ext cx="4925184" cy="50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3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0C75F-F0E0-43A1-B9C0-AED5264D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nl-NL" sz="4000" dirty="0"/>
              <a:t>Beelden zeggen soms meer dan woorden…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0B8F0-77E6-4985-AEB5-B4A33598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/>
          </a:bodyPr>
          <a:lstStyle/>
          <a:p>
            <a:r>
              <a:rPr lang="nl-NL" sz="1800" dirty="0"/>
              <a:t>Schrijf eerst eens op hoe je werkdag op stage eruitziet en wat je als prettig en minder prettig ervaart</a:t>
            </a:r>
          </a:p>
          <a:p>
            <a:r>
              <a:rPr lang="nl-NL" sz="1800" dirty="0"/>
              <a:t>Op basis hiervan ga je afbeeldingen verzamelen die daarbij passen</a:t>
            </a:r>
          </a:p>
          <a:p>
            <a:r>
              <a:rPr lang="nl-NL" sz="1800" dirty="0"/>
              <a:t>Maak een collega van de afbeeldingen die je hebt verzameld</a:t>
            </a:r>
          </a:p>
          <a:p>
            <a:pPr marL="45720" indent="0">
              <a:buNone/>
            </a:pPr>
            <a:endParaRPr lang="nl-NL" sz="1800" dirty="0"/>
          </a:p>
        </p:txBody>
      </p:sp>
      <p:pic>
        <p:nvPicPr>
          <p:cNvPr id="5" name="Picture 2" descr="Collages | Werken in 2020">
            <a:extLst>
              <a:ext uri="{FF2B5EF4-FFF2-40B4-BE49-F238E27FC236}">
                <a16:creationId xmlns:a16="http://schemas.microsoft.com/office/drawing/2014/main" id="{84CED710-6A02-4FD9-A9DA-687971644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3"/>
          <a:stretch/>
        </p:blipFill>
        <p:spPr bwMode="auto">
          <a:xfrm>
            <a:off x="6636743" y="1238487"/>
            <a:ext cx="4741120" cy="44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9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0C75F-F0E0-43A1-B9C0-AED5264D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nl-NL" sz="4000"/>
              <a:t>Bespreken van de collegas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0B8F0-77E6-4985-AEB5-B4A33598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 lnSpcReduction="10000"/>
          </a:bodyPr>
          <a:lstStyle/>
          <a:p>
            <a:r>
              <a:rPr lang="nl-NL" sz="1800" dirty="0"/>
              <a:t>Bespreek in tweetallen en beantwoord volgende vragen;</a:t>
            </a:r>
          </a:p>
          <a:p>
            <a:pPr>
              <a:buFontTx/>
              <a:buChar char="-"/>
            </a:pPr>
            <a:r>
              <a:rPr lang="nl-NL" sz="1800" dirty="0"/>
              <a:t>Wat zijn de verschillen?</a:t>
            </a:r>
          </a:p>
          <a:p>
            <a:pPr>
              <a:buFontTx/>
              <a:buChar char="-"/>
            </a:pPr>
            <a:r>
              <a:rPr lang="nl-NL" sz="1800" dirty="0"/>
              <a:t>Wat zijn de overeenkomsten?</a:t>
            </a:r>
          </a:p>
          <a:p>
            <a:pPr>
              <a:buFontTx/>
              <a:buChar char="-"/>
            </a:pPr>
            <a:r>
              <a:rPr lang="nl-NL" sz="1800" dirty="0"/>
              <a:t>Heb je nieuwe dingen ontdekt? Zo, ja welke?</a:t>
            </a:r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r>
              <a:rPr lang="nl-NL" sz="1800" u="sng" dirty="0"/>
              <a:t>Upload in </a:t>
            </a:r>
            <a:r>
              <a:rPr lang="nl-NL" sz="1800" u="sng" dirty="0" err="1"/>
              <a:t>Simulise</a:t>
            </a:r>
            <a:r>
              <a:rPr lang="nl-NL" sz="1800" u="sng" dirty="0"/>
              <a:t> zowel je voorbereiding, als collage en bovenstaande vragen. Maak hiervan 1 document </a:t>
            </a:r>
            <a:r>
              <a:rPr lang="nl-NL" sz="1800" u="sng" dirty="0">
                <a:sym typeface="Wingdings" panose="05000000000000000000" pitchFamily="2" charset="2"/>
              </a:rPr>
              <a:t></a:t>
            </a:r>
            <a:endParaRPr lang="nl-NL" sz="1800" u="sng" dirty="0"/>
          </a:p>
        </p:txBody>
      </p:sp>
      <p:pic>
        <p:nvPicPr>
          <p:cNvPr id="3074" name="Picture 2" descr="Blogs - Shrimpie.nl">
            <a:extLst>
              <a:ext uri="{FF2B5EF4-FFF2-40B4-BE49-F238E27FC236}">
                <a16:creationId xmlns:a16="http://schemas.microsoft.com/office/drawing/2014/main" id="{63198730-B98A-49B1-838A-F5E965169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r="19351"/>
          <a:stretch/>
        </p:blipFill>
        <p:spPr bwMode="auto">
          <a:xfrm>
            <a:off x="6636743" y="1238487"/>
            <a:ext cx="4741120" cy="44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78" name="Straight Connector 74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Rectangle 76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0" name="Rectangle 78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81" name="Straight Connector 80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Rectangle 82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E418146-B84A-4424-9062-1E4949DB11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4" y="1352362"/>
            <a:ext cx="6045576" cy="415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Proost Broccoli">
            <a:extLst>
              <a:ext uri="{FF2B5EF4-FFF2-40B4-BE49-F238E27FC236}">
                <a16:creationId xmlns:a16="http://schemas.microsoft.com/office/drawing/2014/main" id="{7A96A92A-5602-4E72-80B9-9240AB98D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36" y="337333"/>
            <a:ext cx="4891564" cy="48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3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2BA1D-C868-41AF-B449-223BEEE4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Periode 3 – Stage assessment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6A0E32-C2AB-44DA-A0AA-F4A521063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Pitch (korte presentatie) van 3 minuten waarin je je bedrijf presenteert met behulp van een </a:t>
            </a:r>
            <a:r>
              <a:rPr lang="nl-NL" dirty="0" err="1"/>
              <a:t>infographic</a:t>
            </a:r>
            <a:r>
              <a:rPr lang="nl-NL" dirty="0"/>
              <a:t>. </a:t>
            </a:r>
          </a:p>
          <a:p>
            <a:r>
              <a:rPr lang="nl-NL" dirty="0"/>
              <a:t>Deze </a:t>
            </a:r>
            <a:r>
              <a:rPr lang="nl-NL" dirty="0" err="1"/>
              <a:t>infographic</a:t>
            </a:r>
            <a:r>
              <a:rPr lang="nl-NL" dirty="0"/>
              <a:t> (ook wel </a:t>
            </a:r>
            <a:r>
              <a:rPr lang="nl-NL" dirty="0" err="1"/>
              <a:t>factsheet</a:t>
            </a:r>
            <a:r>
              <a:rPr lang="nl-NL" dirty="0"/>
              <a:t> genoemd) is een product van LA3. </a:t>
            </a:r>
          </a:p>
          <a:p>
            <a:r>
              <a:rPr lang="nl-NL" dirty="0"/>
              <a:t>Naar aanleiding van je pitch worden er vragen gesteld over je pitch en over je stage. </a:t>
            </a:r>
          </a:p>
          <a:p>
            <a:r>
              <a:rPr lang="nl-NL" dirty="0"/>
              <a:t>Stage assessment vindt plaats in periode 4, na de stage.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64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0C75F-F0E0-43A1-B9C0-AED5264D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Toelating assessment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0B8F0-77E6-4985-AEB5-B4A33598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62191"/>
            <a:ext cx="9872871" cy="4571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Leerarrangementen </a:t>
            </a:r>
            <a:endParaRPr lang="nl-NL" sz="2400" dirty="0"/>
          </a:p>
          <a:p>
            <a:pPr marL="0" indent="0">
              <a:buNone/>
            </a:pPr>
            <a:r>
              <a:rPr lang="nl-NL" sz="2400" dirty="0"/>
              <a:t>Alle </a:t>
            </a:r>
            <a:r>
              <a:rPr lang="nl-NL" sz="2400" dirty="0" err="1"/>
              <a:t>LA’s</a:t>
            </a:r>
            <a:r>
              <a:rPr lang="nl-NL" sz="2400" dirty="0"/>
              <a:t> zijn verplicht, voor deze periode zijn dat:  </a:t>
            </a:r>
          </a:p>
          <a:p>
            <a:pPr lvl="0"/>
            <a:r>
              <a:rPr lang="nl-NL" sz="2400" dirty="0"/>
              <a:t>LA 1 Leerdoelen voor je stage </a:t>
            </a:r>
            <a:r>
              <a:rPr lang="nl-NL" sz="2400" dirty="0">
                <a:sym typeface="Wingdings" panose="05000000000000000000" pitchFamily="2" charset="2"/>
              </a:rPr>
              <a:t> </a:t>
            </a:r>
            <a:r>
              <a:rPr lang="nl-NL" sz="2400" b="1" dirty="0">
                <a:sym typeface="Wingdings" panose="05000000000000000000" pitchFamily="2" charset="2"/>
              </a:rPr>
              <a:t>iedereen ingeleverd?</a:t>
            </a:r>
            <a:endParaRPr lang="nl-NL" sz="2400" b="1" dirty="0"/>
          </a:p>
          <a:p>
            <a:pPr lvl="0"/>
            <a:r>
              <a:rPr lang="nl-NL" sz="2400" b="1" dirty="0"/>
              <a:t>LA 2 Ken je werkplek + eigen werk </a:t>
            </a:r>
          </a:p>
          <a:p>
            <a:pPr lvl="0"/>
            <a:r>
              <a:rPr lang="nl-NL" sz="2400" b="1" dirty="0"/>
              <a:t>LA 3 Bedrijfspresentatie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Zorg dat de </a:t>
            </a:r>
            <a:r>
              <a:rPr lang="nl-NL" sz="2400" dirty="0" err="1"/>
              <a:t>LA’s</a:t>
            </a:r>
            <a:r>
              <a:rPr lang="nl-NL" sz="2400" dirty="0"/>
              <a:t> uiterlijk voor de portfolio deadline zijn ingeleverd in Teams. De portfolio deadline is 19 april 2021.</a:t>
            </a:r>
          </a:p>
        </p:txBody>
      </p:sp>
    </p:spTree>
    <p:extLst>
      <p:ext uri="{BB962C8B-B14F-4D97-AF65-F5344CB8AC3E}">
        <p14:creationId xmlns:p14="http://schemas.microsoft.com/office/powerpoint/2010/main" val="207453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-29231" y="0"/>
            <a:ext cx="977652" cy="6858000"/>
          </a:xfrm>
          <a:prstGeom prst="rect">
            <a:avLst/>
          </a:prstGeom>
          <a:solidFill>
            <a:srgbClr val="CCFF3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-30585" y="6529225"/>
            <a:ext cx="12222585" cy="328775"/>
          </a:xfrm>
          <a:prstGeom prst="rect">
            <a:avLst/>
          </a:prstGeom>
          <a:solidFill>
            <a:srgbClr val="CCFF3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585" y="0"/>
            <a:ext cx="983794" cy="706432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87289" y="671919"/>
            <a:ext cx="5000122" cy="907941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Leerdoel </a:t>
            </a:r>
            <a:b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</a:b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Inzicht krijgen in de opbouw en werkzaamheden van het bedrijf.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kent de ondernemerscompetenties.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kan de juiste ondernemerscompetenties aan je taken koppelen</a:t>
            </a:r>
            <a:r>
              <a:rPr kumimoji="0" lang="nl-NL" alt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7289" y="1619260"/>
            <a:ext cx="5000122" cy="250837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Leerproduct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Dit leerproduct is opgedeeld in 2 onderdelen.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1. Een beschrijving van je bedrijf met de volgende onderdelen: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 ondernemingsvorm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 producten/diensten die het bedrijf aanbiedt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Het ontstaan van het bedrijf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Een organogram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 functies in het bedrijf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2. Overzicht van jouw werkzaamheden. Je beschrijft 4 verschillende taken op je stage en daarbij de bijbehorende ondernemerscompetenties. Deze taken worden weergegeven d.m.v. minimaal 4 foto’s van jou als je aan het werk bent.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87289" y="4190122"/>
            <a:ext cx="5000123" cy="230832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Leerpad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    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                                                                              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 met je stagebegeleider in gesprek over de opdracht en onderzoek de organisatie van je stagebedrijf.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Beschrijf de verschillende onderdelen en voeg er eventueel afbeeldingen of schema’s aan toe.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Laat iemand foto’s maken terwijl jij aan het werk bent.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Kies bij elke foto minimaal één ondernemerscompetentie. Het kunnen er ook meerdere zijn.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 uit waarom deze ondernemerscompetentie bij je past.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Beschrijf welke onderdelen je binnen deze competentie al goed doet en waar je nog beter in wilt worden.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46787" y="702335"/>
            <a:ext cx="4561776" cy="70788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Samenwerken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	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Dit product maak je alleen. 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246787" y="1659455"/>
            <a:ext cx="4578379" cy="70788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Bijeenkomsten en tijd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Les over ondernemersvormen 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Deadline product 15-03-2021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46787" y="2627460"/>
            <a:ext cx="4578380" cy="83189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Bronnen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Lijst met ondernemerscompetenties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Informatie van het stagebedrijf 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/>
          <a:srcRect l="21805" r="10840"/>
          <a:stretch/>
        </p:blipFill>
        <p:spPr>
          <a:xfrm>
            <a:off x="1116134" y="706432"/>
            <a:ext cx="411303" cy="56669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8257" y="1619260"/>
            <a:ext cx="337318" cy="41164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6689" y="4190122"/>
            <a:ext cx="370192" cy="5787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7401" y="706432"/>
            <a:ext cx="464842" cy="31693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63455" y="2670241"/>
            <a:ext cx="330670" cy="32135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8" cstate="print"/>
          <a:srcRect l="17050" t="33024" r="61669" b="30375"/>
          <a:stretch/>
        </p:blipFill>
        <p:spPr>
          <a:xfrm>
            <a:off x="6816124" y="1655917"/>
            <a:ext cx="312627" cy="302293"/>
          </a:xfrm>
          <a:prstGeom prst="rect">
            <a:avLst/>
          </a:prstGeom>
        </p:spPr>
      </p:pic>
      <p:sp>
        <p:nvSpPr>
          <p:cNvPr id="16" name="Rechthoek 1"/>
          <p:cNvSpPr>
            <a:spLocks noChangeArrowheads="1"/>
          </p:cNvSpPr>
          <p:nvPr/>
        </p:nvSpPr>
        <p:spPr bwMode="auto">
          <a:xfrm>
            <a:off x="1506881" y="54498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2021_ST_2 Ken je werkplek en je eigen werk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6909822" y="5772306"/>
            <a:ext cx="5514598" cy="33855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1" charset="-128"/>
                <a:cs typeface="+mn-cs"/>
              </a:rPr>
              <a:t>Hoe ver ben jij ontwikkeld in de ondernemerscompetenties?</a:t>
            </a: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5167" y="4176530"/>
            <a:ext cx="2008831" cy="16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4176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7DE6F1-65E5-4742-993C-166C160C650C}">
  <ds:schemaRefs>
    <ds:schemaRef ds:uri="34354c1b-6b8c-435b-ad50-990538c19557"/>
    <ds:schemaRef ds:uri="47a28104-336f-447d-946e-e305ac2bcd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614168-1363-41D5-B64A-FC595DA39B7D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825</Words>
  <Application>Microsoft Office PowerPoint</Application>
  <PresentationFormat>Breedbeeld</PresentationFormat>
  <Paragraphs>107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Basis</vt:lpstr>
      <vt:lpstr>Kantoorthema</vt:lpstr>
      <vt:lpstr>Welkom!</vt:lpstr>
      <vt:lpstr>Voor vandaag:</vt:lpstr>
      <vt:lpstr>Wat geeft je energie en wat vraagt je energie?</vt:lpstr>
      <vt:lpstr>Beelden zeggen soms meer dan woorden…</vt:lpstr>
      <vt:lpstr>Bespreken van de collegas </vt:lpstr>
      <vt:lpstr>PowerPoint-presentatie</vt:lpstr>
      <vt:lpstr>Periode 3 – Stage assessment</vt:lpstr>
      <vt:lpstr>Toelating assessment</vt:lpstr>
      <vt:lpstr>PowerPoint-presentatie</vt:lpstr>
      <vt:lpstr>Voortgang LA2</vt:lpstr>
      <vt:lpstr>PowerPoint-presentatie</vt:lpstr>
      <vt:lpstr>Wat is een infographic?</vt:lpstr>
      <vt:lpstr>Websites</vt:lpstr>
      <vt:lpstr>Aan de slag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in periode 3</dc:title>
  <dc:creator>Valerie van den Berg</dc:creator>
  <cp:lastModifiedBy>Valerie van den Berg</cp:lastModifiedBy>
  <cp:revision>3</cp:revision>
  <dcterms:created xsi:type="dcterms:W3CDTF">2021-01-25T15:25:20Z</dcterms:created>
  <dcterms:modified xsi:type="dcterms:W3CDTF">2021-03-09T10:42:10Z</dcterms:modified>
</cp:coreProperties>
</file>